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6"/>
  </p:notesMasterIdLst>
  <p:handoutMasterIdLst>
    <p:handoutMasterId r:id="rId27"/>
  </p:handoutMasterIdLst>
  <p:sldIdLst>
    <p:sldId id="275" r:id="rId2"/>
    <p:sldId id="276" r:id="rId3"/>
    <p:sldId id="277" r:id="rId4"/>
    <p:sldId id="257" r:id="rId5"/>
    <p:sldId id="279" r:id="rId6"/>
    <p:sldId id="306" r:id="rId7"/>
    <p:sldId id="280" r:id="rId8"/>
    <p:sldId id="281" r:id="rId9"/>
    <p:sldId id="322" r:id="rId10"/>
    <p:sldId id="320" r:id="rId11"/>
    <p:sldId id="321" r:id="rId12"/>
    <p:sldId id="282" r:id="rId13"/>
    <p:sldId id="323" r:id="rId14"/>
    <p:sldId id="307" r:id="rId15"/>
    <p:sldId id="324" r:id="rId16"/>
    <p:sldId id="325" r:id="rId17"/>
    <p:sldId id="326" r:id="rId18"/>
    <p:sldId id="327" r:id="rId19"/>
    <p:sldId id="285" r:id="rId20"/>
    <p:sldId id="328" r:id="rId21"/>
    <p:sldId id="295" r:id="rId22"/>
    <p:sldId id="329" r:id="rId23"/>
    <p:sldId id="330" r:id="rId24"/>
    <p:sldId id="26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80983"/>
  </p:normalViewPr>
  <p:slideViewPr>
    <p:cSldViewPr snapToGrid="0">
      <p:cViewPr varScale="1">
        <p:scale>
          <a:sx n="56" d="100"/>
          <a:sy n="56" d="100"/>
        </p:scale>
        <p:origin x="1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365DC6-B2E7-4F2A-9CA0-EE0F7ABD90A8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061E78-C11B-4F43-8761-FA9F7BF2EDAB}">
      <dgm:prSet phldrT="[Text]"/>
      <dgm:spPr/>
      <dgm:t>
        <a:bodyPr/>
        <a:lstStyle/>
        <a:p>
          <a:r>
            <a:rPr lang="en-US"/>
            <a:t>1</a:t>
          </a:r>
        </a:p>
      </dgm:t>
    </dgm:pt>
    <dgm:pt modelId="{84217629-BC07-4DE8-B21F-0C327FBD9964}" type="parTrans" cxnId="{8EA86C6D-4CFD-4CD7-A514-4081EB2EC5ED}">
      <dgm:prSet/>
      <dgm:spPr/>
      <dgm:t>
        <a:bodyPr/>
        <a:lstStyle/>
        <a:p>
          <a:endParaRPr lang="en-US"/>
        </a:p>
      </dgm:t>
    </dgm:pt>
    <dgm:pt modelId="{78BB4E26-540A-42AE-9006-297475E837BE}" type="sibTrans" cxnId="{8EA86C6D-4CFD-4CD7-A514-4081EB2EC5ED}">
      <dgm:prSet/>
      <dgm:spPr/>
      <dgm:t>
        <a:bodyPr/>
        <a:lstStyle/>
        <a:p>
          <a:endParaRPr lang="en-US"/>
        </a:p>
      </dgm:t>
    </dgm:pt>
    <dgm:pt modelId="{D22FDB57-EDF2-494E-92C0-0FA4D09CC714}">
      <dgm:prSet phldrT="[Text]"/>
      <dgm:spPr/>
      <dgm:t>
        <a:bodyPr/>
        <a:lstStyle/>
        <a:p>
          <a:pPr>
            <a:buFontTx/>
            <a:buNone/>
          </a:pPr>
          <a:r>
            <a:rPr lang="en-US" dirty="0" err="1"/>
            <a:t>Giới</a:t>
          </a:r>
          <a:r>
            <a:rPr lang="en-US" dirty="0"/>
            <a:t> </a:t>
          </a:r>
          <a:r>
            <a:rPr lang="en-US" dirty="0" err="1"/>
            <a:t>thiệu</a:t>
          </a:r>
          <a:r>
            <a:rPr lang="en-US" dirty="0"/>
            <a:t> </a:t>
          </a:r>
          <a:r>
            <a:rPr lang="en-US" dirty="0" err="1"/>
            <a:t>đề</a:t>
          </a:r>
          <a:r>
            <a:rPr lang="en-US" dirty="0"/>
            <a:t> </a:t>
          </a:r>
          <a:r>
            <a:rPr lang="en-US" dirty="0" err="1"/>
            <a:t>tài</a:t>
          </a:r>
          <a:endParaRPr lang="en-US" dirty="0"/>
        </a:p>
      </dgm:t>
    </dgm:pt>
    <dgm:pt modelId="{7720C437-42FB-453A-A941-59FC5D13C676}" type="parTrans" cxnId="{F987A4C6-15AF-4104-A6D6-39F3DBB628DB}">
      <dgm:prSet/>
      <dgm:spPr/>
      <dgm:t>
        <a:bodyPr/>
        <a:lstStyle/>
        <a:p>
          <a:endParaRPr lang="en-US"/>
        </a:p>
      </dgm:t>
    </dgm:pt>
    <dgm:pt modelId="{B34FFF06-87E5-41C6-9630-C4644493E859}" type="sibTrans" cxnId="{F987A4C6-15AF-4104-A6D6-39F3DBB628DB}">
      <dgm:prSet/>
      <dgm:spPr/>
      <dgm:t>
        <a:bodyPr/>
        <a:lstStyle/>
        <a:p>
          <a:endParaRPr lang="en-US"/>
        </a:p>
      </dgm:t>
    </dgm:pt>
    <dgm:pt modelId="{63624869-BF5D-4F93-A987-9A872AD1A068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7959DA33-0212-424F-86E0-C2DA247B6AC7}" type="parTrans" cxnId="{E138B7E3-429B-4A50-9C37-95279D2E415B}">
      <dgm:prSet/>
      <dgm:spPr/>
      <dgm:t>
        <a:bodyPr/>
        <a:lstStyle/>
        <a:p>
          <a:endParaRPr lang="en-US"/>
        </a:p>
      </dgm:t>
    </dgm:pt>
    <dgm:pt modelId="{8D702E68-4584-4AED-95C8-607544987E3E}" type="sibTrans" cxnId="{E138B7E3-429B-4A50-9C37-95279D2E415B}">
      <dgm:prSet/>
      <dgm:spPr/>
      <dgm:t>
        <a:bodyPr/>
        <a:lstStyle/>
        <a:p>
          <a:endParaRPr lang="en-US"/>
        </a:p>
      </dgm:t>
    </dgm:pt>
    <dgm:pt modelId="{2A17DA4A-E672-4A7C-835B-1F3F5ADA0CA2}">
      <dgm:prSet phldrT="[Text]"/>
      <dgm:spPr/>
      <dgm:t>
        <a:bodyPr/>
        <a:lstStyle/>
        <a:p>
          <a:pPr>
            <a:buNone/>
          </a:pPr>
          <a:r>
            <a:rPr lang="en-US" dirty="0" err="1"/>
            <a:t>Triển</a:t>
          </a:r>
          <a:r>
            <a:rPr lang="en-US" dirty="0"/>
            <a:t> </a:t>
          </a:r>
          <a:r>
            <a:rPr lang="en-US" dirty="0" err="1"/>
            <a:t>khai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</a:t>
          </a:r>
          <a:r>
            <a:rPr lang="en-US" dirty="0" err="1"/>
            <a:t>nghiệm</a:t>
          </a:r>
          <a:endParaRPr lang="en-US" dirty="0"/>
        </a:p>
      </dgm:t>
    </dgm:pt>
    <dgm:pt modelId="{98905EB1-2F31-4AA5-8D27-F60CE46DFB23}" type="parTrans" cxnId="{53D563C9-9C9A-4C52-B282-B7F0CB61E873}">
      <dgm:prSet/>
      <dgm:spPr/>
      <dgm:t>
        <a:bodyPr/>
        <a:lstStyle/>
        <a:p>
          <a:endParaRPr lang="en-US"/>
        </a:p>
      </dgm:t>
    </dgm:pt>
    <dgm:pt modelId="{A7F2A868-3DC2-498C-9570-11D059F5EDC0}" type="sibTrans" cxnId="{53D563C9-9C9A-4C52-B282-B7F0CB61E873}">
      <dgm:prSet/>
      <dgm:spPr/>
      <dgm:t>
        <a:bodyPr/>
        <a:lstStyle/>
        <a:p>
          <a:endParaRPr lang="en-US"/>
        </a:p>
      </dgm:t>
    </dgm:pt>
    <dgm:pt modelId="{D7A4A826-7F52-40BB-B029-EE1D101736B9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C138AFE6-333C-4AB7-ACAD-DAA1467290D6}" type="parTrans" cxnId="{F49F864E-9642-47C1-88EF-2B997ED9AAF9}">
      <dgm:prSet/>
      <dgm:spPr/>
      <dgm:t>
        <a:bodyPr/>
        <a:lstStyle/>
        <a:p>
          <a:endParaRPr lang="en-US"/>
        </a:p>
      </dgm:t>
    </dgm:pt>
    <dgm:pt modelId="{1252EA51-6EBC-4F71-864E-0C5A65513BBC}" type="sibTrans" cxnId="{F49F864E-9642-47C1-88EF-2B997ED9AAF9}">
      <dgm:prSet/>
      <dgm:spPr/>
      <dgm:t>
        <a:bodyPr/>
        <a:lstStyle/>
        <a:p>
          <a:endParaRPr lang="en-US"/>
        </a:p>
      </dgm:t>
    </dgm:pt>
    <dgm:pt modelId="{E2C2AC48-BA75-46DB-8D96-42EE0FA3925E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3FBD973A-44B0-4366-AD3B-C03D76A415B5}" type="parTrans" cxnId="{34045E97-BCE8-4962-B070-7BF9E2CC8B29}">
      <dgm:prSet/>
      <dgm:spPr/>
      <dgm:t>
        <a:bodyPr/>
        <a:lstStyle/>
        <a:p>
          <a:endParaRPr lang="en-US"/>
        </a:p>
      </dgm:t>
    </dgm:pt>
    <dgm:pt modelId="{6290C76F-9199-4489-B8EC-ECA066406551}" type="sibTrans" cxnId="{34045E97-BCE8-4962-B070-7BF9E2CC8B29}">
      <dgm:prSet/>
      <dgm:spPr/>
      <dgm:t>
        <a:bodyPr/>
        <a:lstStyle/>
        <a:p>
          <a:endParaRPr lang="en-US"/>
        </a:p>
      </dgm:t>
    </dgm:pt>
    <dgm:pt modelId="{A81EBAB8-7975-4877-AB2F-F8FDE81B5E96}">
      <dgm:prSet phldrT="[Text]"/>
      <dgm:spPr/>
      <dgm:t>
        <a:bodyPr/>
        <a:lstStyle/>
        <a:p>
          <a:pPr>
            <a:buNone/>
          </a:pPr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luận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hướng</a:t>
          </a:r>
          <a:r>
            <a:rPr lang="en-US" dirty="0"/>
            <a:t> </a:t>
          </a:r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endParaRPr lang="en-US" dirty="0"/>
        </a:p>
      </dgm:t>
    </dgm:pt>
    <dgm:pt modelId="{76C58F8C-BFEC-4BA7-B936-1D68D0C528DE}" type="parTrans" cxnId="{9CD280AC-72FF-4A8C-8FC6-F46BE8A9EB0C}">
      <dgm:prSet/>
      <dgm:spPr/>
      <dgm:t>
        <a:bodyPr/>
        <a:lstStyle/>
        <a:p>
          <a:endParaRPr lang="en-US"/>
        </a:p>
      </dgm:t>
    </dgm:pt>
    <dgm:pt modelId="{D36683D5-A62F-40C2-8EEF-779F63E75924}" type="sibTrans" cxnId="{9CD280AC-72FF-4A8C-8FC6-F46BE8A9EB0C}">
      <dgm:prSet/>
      <dgm:spPr/>
      <dgm:t>
        <a:bodyPr/>
        <a:lstStyle/>
        <a:p>
          <a:endParaRPr lang="en-US"/>
        </a:p>
      </dgm:t>
    </dgm:pt>
    <dgm:pt modelId="{2410CC6A-D620-46D9-AEA0-A76F0556DC5B}">
      <dgm:prSet phldrT="[Text]"/>
      <dgm:spPr/>
      <dgm:t>
        <a:bodyPr/>
        <a:lstStyle/>
        <a:p>
          <a:pPr>
            <a:buFontTx/>
            <a:buNone/>
          </a:pPr>
          <a:r>
            <a:rPr lang="en-US" dirty="0" err="1"/>
            <a:t>Khảo</a:t>
          </a:r>
          <a:r>
            <a:rPr lang="en-US" dirty="0"/>
            <a:t> </a:t>
          </a:r>
          <a:r>
            <a:rPr lang="en-US" dirty="0" err="1"/>
            <a:t>sát</a:t>
          </a:r>
          <a:r>
            <a:rPr lang="en-US" dirty="0"/>
            <a:t> </a:t>
          </a:r>
          <a:r>
            <a:rPr lang="en-US" dirty="0" err="1"/>
            <a:t>hiện</a:t>
          </a:r>
          <a:r>
            <a:rPr lang="en-US" dirty="0"/>
            <a:t> </a:t>
          </a:r>
          <a:r>
            <a:rPr lang="en-US" dirty="0" err="1"/>
            <a:t>trạng</a:t>
          </a:r>
          <a:r>
            <a:rPr lang="en-US" dirty="0"/>
            <a:t> </a:t>
          </a:r>
        </a:p>
      </dgm:t>
    </dgm:pt>
    <dgm:pt modelId="{DA9ED549-1560-4858-B50E-B1906E2F08F9}" type="sibTrans" cxnId="{32B72351-C0C0-490D-A09B-A8CBD2D83AB6}">
      <dgm:prSet/>
      <dgm:spPr/>
      <dgm:t>
        <a:bodyPr/>
        <a:lstStyle/>
        <a:p>
          <a:endParaRPr lang="en-US"/>
        </a:p>
      </dgm:t>
    </dgm:pt>
    <dgm:pt modelId="{4AFC67D7-4F15-4647-B571-A9B64A04D892}" type="parTrans" cxnId="{32B72351-C0C0-490D-A09B-A8CBD2D83AB6}">
      <dgm:prSet/>
      <dgm:spPr/>
      <dgm:t>
        <a:bodyPr/>
        <a:lstStyle/>
        <a:p>
          <a:endParaRPr lang="en-US"/>
        </a:p>
      </dgm:t>
    </dgm:pt>
    <dgm:pt modelId="{215548AD-2642-4170-BAC4-72C8C2A97696}" type="pres">
      <dgm:prSet presAssocID="{39365DC6-B2E7-4F2A-9CA0-EE0F7ABD90A8}" presName="Name0" presStyleCnt="0">
        <dgm:presLayoutVars>
          <dgm:dir/>
          <dgm:animLvl val="lvl"/>
          <dgm:resizeHandles val="exact"/>
        </dgm:presLayoutVars>
      </dgm:prSet>
      <dgm:spPr/>
    </dgm:pt>
    <dgm:pt modelId="{42BD6018-ADD7-476C-935A-43BA88144BA7}" type="pres">
      <dgm:prSet presAssocID="{6D061E78-C11B-4F43-8761-FA9F7BF2EDAB}" presName="linNode" presStyleCnt="0"/>
      <dgm:spPr/>
    </dgm:pt>
    <dgm:pt modelId="{03E0AC53-A35D-4924-8504-EDD275D438EE}" type="pres">
      <dgm:prSet presAssocID="{6D061E78-C11B-4F43-8761-FA9F7BF2EDAB}" presName="parentText" presStyleLbl="node1" presStyleIdx="0" presStyleCnt="4" custLinFactNeighborX="14">
        <dgm:presLayoutVars>
          <dgm:chMax val="1"/>
          <dgm:bulletEnabled val="1"/>
        </dgm:presLayoutVars>
      </dgm:prSet>
      <dgm:spPr/>
    </dgm:pt>
    <dgm:pt modelId="{D487C0C1-A138-4E43-828E-EC71FB49DC8E}" type="pres">
      <dgm:prSet presAssocID="{6D061E78-C11B-4F43-8761-FA9F7BF2EDAB}" presName="descendantText" presStyleLbl="alignAccFollowNode1" presStyleIdx="0" presStyleCnt="4" custLinFactNeighborX="25" custLinFactNeighborY="2953">
        <dgm:presLayoutVars>
          <dgm:bulletEnabled val="1"/>
        </dgm:presLayoutVars>
      </dgm:prSet>
      <dgm:spPr/>
    </dgm:pt>
    <dgm:pt modelId="{268E5E5D-9986-4044-9698-D425BA1671B9}" type="pres">
      <dgm:prSet presAssocID="{78BB4E26-540A-42AE-9006-297475E837BE}" presName="sp" presStyleCnt="0"/>
      <dgm:spPr/>
    </dgm:pt>
    <dgm:pt modelId="{212901D2-F34D-485F-B5AD-E486E49C1E2F}" type="pres">
      <dgm:prSet presAssocID="{E2C2AC48-BA75-46DB-8D96-42EE0FA3925E}" presName="linNode" presStyleCnt="0"/>
      <dgm:spPr/>
    </dgm:pt>
    <dgm:pt modelId="{5FAF64E7-3C32-43C4-88FB-9DA287B6478A}" type="pres">
      <dgm:prSet presAssocID="{E2C2AC48-BA75-46DB-8D96-42EE0FA3925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BBE3C9A-C441-4537-B65F-7896C2A48971}" type="pres">
      <dgm:prSet presAssocID="{E2C2AC48-BA75-46DB-8D96-42EE0FA3925E}" presName="descendantText" presStyleLbl="alignAccFollowNode1" presStyleIdx="1" presStyleCnt="4">
        <dgm:presLayoutVars>
          <dgm:bulletEnabled val="1"/>
        </dgm:presLayoutVars>
      </dgm:prSet>
      <dgm:spPr/>
    </dgm:pt>
    <dgm:pt modelId="{325EF8F5-108F-4BC2-A769-E97CA9B24964}" type="pres">
      <dgm:prSet presAssocID="{6290C76F-9199-4489-B8EC-ECA066406551}" presName="sp" presStyleCnt="0"/>
      <dgm:spPr/>
    </dgm:pt>
    <dgm:pt modelId="{C8AF96A7-E883-40D0-9EB6-46E30BC698DD}" type="pres">
      <dgm:prSet presAssocID="{63624869-BF5D-4F93-A987-9A872AD1A068}" presName="linNode" presStyleCnt="0"/>
      <dgm:spPr/>
    </dgm:pt>
    <dgm:pt modelId="{25000117-329C-43C1-885D-C8B8EB0EEDAF}" type="pres">
      <dgm:prSet presAssocID="{63624869-BF5D-4F93-A987-9A872AD1A06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D349FA2-8E0A-43E7-A924-1424D4DDD095}" type="pres">
      <dgm:prSet presAssocID="{63624869-BF5D-4F93-A987-9A872AD1A068}" presName="descendantText" presStyleLbl="alignAccFollowNode1" presStyleIdx="2" presStyleCnt="4">
        <dgm:presLayoutVars>
          <dgm:bulletEnabled val="1"/>
        </dgm:presLayoutVars>
      </dgm:prSet>
      <dgm:spPr/>
    </dgm:pt>
    <dgm:pt modelId="{304BB9B7-3E69-4509-AFFD-CCF677DEC03F}" type="pres">
      <dgm:prSet presAssocID="{8D702E68-4584-4AED-95C8-607544987E3E}" presName="sp" presStyleCnt="0"/>
      <dgm:spPr/>
    </dgm:pt>
    <dgm:pt modelId="{59E0A286-0432-453F-A3B4-30FEF894EABB}" type="pres">
      <dgm:prSet presAssocID="{D7A4A826-7F52-40BB-B029-EE1D101736B9}" presName="linNode" presStyleCnt="0"/>
      <dgm:spPr/>
    </dgm:pt>
    <dgm:pt modelId="{70CBFDA7-EDFF-4551-99B9-ACD152F183C9}" type="pres">
      <dgm:prSet presAssocID="{D7A4A826-7F52-40BB-B029-EE1D101736B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7E8D654B-6AB1-4530-BBF1-D3A33F0EFC7C}" type="pres">
      <dgm:prSet presAssocID="{D7A4A826-7F52-40BB-B029-EE1D101736B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F5AEF37-7FCB-4A99-BEFD-78AC6B179E0B}" type="presOf" srcId="{63624869-BF5D-4F93-A987-9A872AD1A068}" destId="{25000117-329C-43C1-885D-C8B8EB0EEDAF}" srcOrd="0" destOrd="0" presId="urn:microsoft.com/office/officeart/2005/8/layout/vList5"/>
    <dgm:cxn modelId="{917BD35B-83B6-4093-8ACB-558DF87AE6CF}" type="presOf" srcId="{2A17DA4A-E672-4A7C-835B-1F3F5ADA0CA2}" destId="{CD349FA2-8E0A-43E7-A924-1424D4DDD095}" srcOrd="0" destOrd="0" presId="urn:microsoft.com/office/officeart/2005/8/layout/vList5"/>
    <dgm:cxn modelId="{2F270B43-2805-48BA-BAF6-AC10B6D1ADA5}" type="presOf" srcId="{D7A4A826-7F52-40BB-B029-EE1D101736B9}" destId="{70CBFDA7-EDFF-4551-99B9-ACD152F183C9}" srcOrd="0" destOrd="0" presId="urn:microsoft.com/office/officeart/2005/8/layout/vList5"/>
    <dgm:cxn modelId="{64E4584A-852F-4D5E-AD02-BEA31D5E0927}" type="presOf" srcId="{6D061E78-C11B-4F43-8761-FA9F7BF2EDAB}" destId="{03E0AC53-A35D-4924-8504-EDD275D438EE}" srcOrd="0" destOrd="0" presId="urn:microsoft.com/office/officeart/2005/8/layout/vList5"/>
    <dgm:cxn modelId="{8EA86C6D-4CFD-4CD7-A514-4081EB2EC5ED}" srcId="{39365DC6-B2E7-4F2A-9CA0-EE0F7ABD90A8}" destId="{6D061E78-C11B-4F43-8761-FA9F7BF2EDAB}" srcOrd="0" destOrd="0" parTransId="{84217629-BC07-4DE8-B21F-0C327FBD9964}" sibTransId="{78BB4E26-540A-42AE-9006-297475E837BE}"/>
    <dgm:cxn modelId="{F49F864E-9642-47C1-88EF-2B997ED9AAF9}" srcId="{39365DC6-B2E7-4F2A-9CA0-EE0F7ABD90A8}" destId="{D7A4A826-7F52-40BB-B029-EE1D101736B9}" srcOrd="3" destOrd="0" parTransId="{C138AFE6-333C-4AB7-ACAD-DAA1467290D6}" sibTransId="{1252EA51-6EBC-4F71-864E-0C5A65513BBC}"/>
    <dgm:cxn modelId="{A78F986F-0998-4435-885A-ED8D062B053F}" type="presOf" srcId="{D22FDB57-EDF2-494E-92C0-0FA4D09CC714}" destId="{7BBE3C9A-C441-4537-B65F-7896C2A48971}" srcOrd="0" destOrd="0" presId="urn:microsoft.com/office/officeart/2005/8/layout/vList5"/>
    <dgm:cxn modelId="{32B72351-C0C0-490D-A09B-A8CBD2D83AB6}" srcId="{6D061E78-C11B-4F43-8761-FA9F7BF2EDAB}" destId="{2410CC6A-D620-46D9-AEA0-A76F0556DC5B}" srcOrd="0" destOrd="0" parTransId="{4AFC67D7-4F15-4647-B571-A9B64A04D892}" sibTransId="{DA9ED549-1560-4858-B50E-B1906E2F08F9}"/>
    <dgm:cxn modelId="{34045E97-BCE8-4962-B070-7BF9E2CC8B29}" srcId="{39365DC6-B2E7-4F2A-9CA0-EE0F7ABD90A8}" destId="{E2C2AC48-BA75-46DB-8D96-42EE0FA3925E}" srcOrd="1" destOrd="0" parTransId="{3FBD973A-44B0-4366-AD3B-C03D76A415B5}" sibTransId="{6290C76F-9199-4489-B8EC-ECA066406551}"/>
    <dgm:cxn modelId="{CE363D9B-4133-454E-A7B2-CF1BE9A0C49B}" type="presOf" srcId="{2410CC6A-D620-46D9-AEA0-A76F0556DC5B}" destId="{D487C0C1-A138-4E43-828E-EC71FB49DC8E}" srcOrd="0" destOrd="0" presId="urn:microsoft.com/office/officeart/2005/8/layout/vList5"/>
    <dgm:cxn modelId="{9F950AAA-425E-4361-BA7B-BE54609AEEEE}" type="presOf" srcId="{A81EBAB8-7975-4877-AB2F-F8FDE81B5E96}" destId="{7E8D654B-6AB1-4530-BBF1-D3A33F0EFC7C}" srcOrd="0" destOrd="0" presId="urn:microsoft.com/office/officeart/2005/8/layout/vList5"/>
    <dgm:cxn modelId="{9CD280AC-72FF-4A8C-8FC6-F46BE8A9EB0C}" srcId="{D7A4A826-7F52-40BB-B029-EE1D101736B9}" destId="{A81EBAB8-7975-4877-AB2F-F8FDE81B5E96}" srcOrd="0" destOrd="0" parTransId="{76C58F8C-BFEC-4BA7-B936-1D68D0C528DE}" sibTransId="{D36683D5-A62F-40C2-8EEF-779F63E75924}"/>
    <dgm:cxn modelId="{F987A4C6-15AF-4104-A6D6-39F3DBB628DB}" srcId="{E2C2AC48-BA75-46DB-8D96-42EE0FA3925E}" destId="{D22FDB57-EDF2-494E-92C0-0FA4D09CC714}" srcOrd="0" destOrd="0" parTransId="{7720C437-42FB-453A-A941-59FC5D13C676}" sibTransId="{B34FFF06-87E5-41C6-9630-C4644493E859}"/>
    <dgm:cxn modelId="{C91ECBC6-964B-419D-AEBA-46B814F7288E}" type="presOf" srcId="{39365DC6-B2E7-4F2A-9CA0-EE0F7ABD90A8}" destId="{215548AD-2642-4170-BAC4-72C8C2A97696}" srcOrd="0" destOrd="0" presId="urn:microsoft.com/office/officeart/2005/8/layout/vList5"/>
    <dgm:cxn modelId="{53D563C9-9C9A-4C52-B282-B7F0CB61E873}" srcId="{63624869-BF5D-4F93-A987-9A872AD1A068}" destId="{2A17DA4A-E672-4A7C-835B-1F3F5ADA0CA2}" srcOrd="0" destOrd="0" parTransId="{98905EB1-2F31-4AA5-8D27-F60CE46DFB23}" sibTransId="{A7F2A868-3DC2-498C-9570-11D059F5EDC0}"/>
    <dgm:cxn modelId="{E138B7E3-429B-4A50-9C37-95279D2E415B}" srcId="{39365DC6-B2E7-4F2A-9CA0-EE0F7ABD90A8}" destId="{63624869-BF5D-4F93-A987-9A872AD1A068}" srcOrd="2" destOrd="0" parTransId="{7959DA33-0212-424F-86E0-C2DA247B6AC7}" sibTransId="{8D702E68-4584-4AED-95C8-607544987E3E}"/>
    <dgm:cxn modelId="{F19606E9-4ACC-40AB-8A9E-46B3F655E77E}" type="presOf" srcId="{E2C2AC48-BA75-46DB-8D96-42EE0FA3925E}" destId="{5FAF64E7-3C32-43C4-88FB-9DA287B6478A}" srcOrd="0" destOrd="0" presId="urn:microsoft.com/office/officeart/2005/8/layout/vList5"/>
    <dgm:cxn modelId="{00B17888-9BC8-49DB-9417-F2074A058C8A}" type="presParOf" srcId="{215548AD-2642-4170-BAC4-72C8C2A97696}" destId="{42BD6018-ADD7-476C-935A-43BA88144BA7}" srcOrd="0" destOrd="0" presId="urn:microsoft.com/office/officeart/2005/8/layout/vList5"/>
    <dgm:cxn modelId="{A7332DA7-68B0-43BC-A155-09E8FEAA7F25}" type="presParOf" srcId="{42BD6018-ADD7-476C-935A-43BA88144BA7}" destId="{03E0AC53-A35D-4924-8504-EDD275D438EE}" srcOrd="0" destOrd="0" presId="urn:microsoft.com/office/officeart/2005/8/layout/vList5"/>
    <dgm:cxn modelId="{CC2B1A7B-A623-4A39-9451-06272FF21345}" type="presParOf" srcId="{42BD6018-ADD7-476C-935A-43BA88144BA7}" destId="{D487C0C1-A138-4E43-828E-EC71FB49DC8E}" srcOrd="1" destOrd="0" presId="urn:microsoft.com/office/officeart/2005/8/layout/vList5"/>
    <dgm:cxn modelId="{A8383F39-1F96-4C90-B899-EE2B22130065}" type="presParOf" srcId="{215548AD-2642-4170-BAC4-72C8C2A97696}" destId="{268E5E5D-9986-4044-9698-D425BA1671B9}" srcOrd="1" destOrd="0" presId="urn:microsoft.com/office/officeart/2005/8/layout/vList5"/>
    <dgm:cxn modelId="{9E326CA0-3137-4C5C-AF42-1A7EDC083613}" type="presParOf" srcId="{215548AD-2642-4170-BAC4-72C8C2A97696}" destId="{212901D2-F34D-485F-B5AD-E486E49C1E2F}" srcOrd="2" destOrd="0" presId="urn:microsoft.com/office/officeart/2005/8/layout/vList5"/>
    <dgm:cxn modelId="{F9022519-7F60-4B09-92D1-725C1B4D8414}" type="presParOf" srcId="{212901D2-F34D-485F-B5AD-E486E49C1E2F}" destId="{5FAF64E7-3C32-43C4-88FB-9DA287B6478A}" srcOrd="0" destOrd="0" presId="urn:microsoft.com/office/officeart/2005/8/layout/vList5"/>
    <dgm:cxn modelId="{A0E73265-B87E-4D9D-AA12-1EE4616B54FC}" type="presParOf" srcId="{212901D2-F34D-485F-B5AD-E486E49C1E2F}" destId="{7BBE3C9A-C441-4537-B65F-7896C2A48971}" srcOrd="1" destOrd="0" presId="urn:microsoft.com/office/officeart/2005/8/layout/vList5"/>
    <dgm:cxn modelId="{9308ADE6-F1BA-4943-A893-787444F2837E}" type="presParOf" srcId="{215548AD-2642-4170-BAC4-72C8C2A97696}" destId="{325EF8F5-108F-4BC2-A769-E97CA9B24964}" srcOrd="3" destOrd="0" presId="urn:microsoft.com/office/officeart/2005/8/layout/vList5"/>
    <dgm:cxn modelId="{118B9E01-4ED4-4DDB-AC4D-CBDB5081998C}" type="presParOf" srcId="{215548AD-2642-4170-BAC4-72C8C2A97696}" destId="{C8AF96A7-E883-40D0-9EB6-46E30BC698DD}" srcOrd="4" destOrd="0" presId="urn:microsoft.com/office/officeart/2005/8/layout/vList5"/>
    <dgm:cxn modelId="{17588EC3-D8B1-4B55-8DAC-D8CFB92FCB0F}" type="presParOf" srcId="{C8AF96A7-E883-40D0-9EB6-46E30BC698DD}" destId="{25000117-329C-43C1-885D-C8B8EB0EEDAF}" srcOrd="0" destOrd="0" presId="urn:microsoft.com/office/officeart/2005/8/layout/vList5"/>
    <dgm:cxn modelId="{A2098AD2-221E-4DC3-8AE4-FC29027705C2}" type="presParOf" srcId="{C8AF96A7-E883-40D0-9EB6-46E30BC698DD}" destId="{CD349FA2-8E0A-43E7-A924-1424D4DDD095}" srcOrd="1" destOrd="0" presId="urn:microsoft.com/office/officeart/2005/8/layout/vList5"/>
    <dgm:cxn modelId="{2B5B44FD-697B-4396-B49F-33D76B47F5CC}" type="presParOf" srcId="{215548AD-2642-4170-BAC4-72C8C2A97696}" destId="{304BB9B7-3E69-4509-AFFD-CCF677DEC03F}" srcOrd="5" destOrd="0" presId="urn:microsoft.com/office/officeart/2005/8/layout/vList5"/>
    <dgm:cxn modelId="{BE69C8EA-1F41-4263-912C-9D2323F3410D}" type="presParOf" srcId="{215548AD-2642-4170-BAC4-72C8C2A97696}" destId="{59E0A286-0432-453F-A3B4-30FEF894EABB}" srcOrd="6" destOrd="0" presId="urn:microsoft.com/office/officeart/2005/8/layout/vList5"/>
    <dgm:cxn modelId="{B05D57B1-AF3E-4B20-BE91-52661642569C}" type="presParOf" srcId="{59E0A286-0432-453F-A3B4-30FEF894EABB}" destId="{70CBFDA7-EDFF-4551-99B9-ACD152F183C9}" srcOrd="0" destOrd="0" presId="urn:microsoft.com/office/officeart/2005/8/layout/vList5"/>
    <dgm:cxn modelId="{F047AA22-AF65-4017-9220-83B439AB9F2E}" type="presParOf" srcId="{59E0A286-0432-453F-A3B4-30FEF894EABB}" destId="{7E8D654B-6AB1-4530-BBF1-D3A33F0EFC7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7C0C1-A138-4E43-828E-EC71FB49DC8E}">
      <dsp:nvSpPr>
        <dsp:cNvPr id="0" name=""/>
        <dsp:cNvSpPr/>
      </dsp:nvSpPr>
      <dsp:spPr>
        <a:xfrm rot="5400000">
          <a:off x="3393695" y="-1279882"/>
          <a:ext cx="751836" cy="354787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kern="1200" dirty="0" err="1"/>
            <a:t>Khảo</a:t>
          </a:r>
          <a:r>
            <a:rPr lang="en-US" sz="2200" kern="1200" dirty="0"/>
            <a:t> </a:t>
          </a:r>
          <a:r>
            <a:rPr lang="en-US" sz="2200" kern="1200" dirty="0" err="1"/>
            <a:t>sát</a:t>
          </a:r>
          <a:r>
            <a:rPr lang="en-US" sz="2200" kern="1200" dirty="0"/>
            <a:t> </a:t>
          </a:r>
          <a:r>
            <a:rPr lang="en-US" sz="2200" kern="1200" dirty="0" err="1"/>
            <a:t>hiện</a:t>
          </a:r>
          <a:r>
            <a:rPr lang="en-US" sz="2200" kern="1200" dirty="0"/>
            <a:t> </a:t>
          </a:r>
          <a:r>
            <a:rPr lang="en-US" sz="2200" kern="1200" dirty="0" err="1"/>
            <a:t>trạng</a:t>
          </a:r>
          <a:r>
            <a:rPr lang="en-US" sz="2200" kern="1200" dirty="0"/>
            <a:t> </a:t>
          </a:r>
        </a:p>
      </dsp:txBody>
      <dsp:txXfrm rot="-5400000">
        <a:off x="1995677" y="154838"/>
        <a:ext cx="3511170" cy="678432"/>
      </dsp:txXfrm>
    </dsp:sp>
    <dsp:sp modelId="{03E0AC53-A35D-4924-8504-EDD275D438EE}">
      <dsp:nvSpPr>
        <dsp:cNvPr id="0" name=""/>
        <dsp:cNvSpPr/>
      </dsp:nvSpPr>
      <dsp:spPr>
        <a:xfrm>
          <a:off x="496" y="1953"/>
          <a:ext cx="1995678" cy="9397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</a:t>
          </a:r>
        </a:p>
      </dsp:txBody>
      <dsp:txXfrm>
        <a:off x="46373" y="47830"/>
        <a:ext cx="1903924" cy="848041"/>
      </dsp:txXfrm>
    </dsp:sp>
    <dsp:sp modelId="{7BBE3C9A-C441-4537-B65F-7896C2A48971}">
      <dsp:nvSpPr>
        <dsp:cNvPr id="0" name=""/>
        <dsp:cNvSpPr/>
      </dsp:nvSpPr>
      <dsp:spPr>
        <a:xfrm rot="5400000">
          <a:off x="3393695" y="-315298"/>
          <a:ext cx="751836" cy="3547872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kern="1200" dirty="0" err="1"/>
            <a:t>Giới</a:t>
          </a:r>
          <a:r>
            <a:rPr lang="en-US" sz="2200" kern="1200" dirty="0"/>
            <a:t> </a:t>
          </a:r>
          <a:r>
            <a:rPr lang="en-US" sz="2200" kern="1200" dirty="0" err="1"/>
            <a:t>thiệu</a:t>
          </a:r>
          <a:r>
            <a:rPr lang="en-US" sz="2200" kern="1200" dirty="0"/>
            <a:t> </a:t>
          </a:r>
          <a:r>
            <a:rPr lang="en-US" sz="2200" kern="1200" dirty="0" err="1"/>
            <a:t>đề</a:t>
          </a:r>
          <a:r>
            <a:rPr lang="en-US" sz="2200" kern="1200" dirty="0"/>
            <a:t> </a:t>
          </a:r>
          <a:r>
            <a:rPr lang="en-US" sz="2200" kern="1200" dirty="0" err="1"/>
            <a:t>tài</a:t>
          </a:r>
          <a:endParaRPr lang="en-US" sz="2200" kern="1200" dirty="0"/>
        </a:p>
      </dsp:txBody>
      <dsp:txXfrm rot="-5400000">
        <a:off x="1995677" y="1119422"/>
        <a:ext cx="3511170" cy="678432"/>
      </dsp:txXfrm>
    </dsp:sp>
    <dsp:sp modelId="{5FAF64E7-3C32-43C4-88FB-9DA287B6478A}">
      <dsp:nvSpPr>
        <dsp:cNvPr id="0" name=""/>
        <dsp:cNvSpPr/>
      </dsp:nvSpPr>
      <dsp:spPr>
        <a:xfrm>
          <a:off x="0" y="988739"/>
          <a:ext cx="1995678" cy="939795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2</a:t>
          </a:r>
        </a:p>
      </dsp:txBody>
      <dsp:txXfrm>
        <a:off x="45877" y="1034616"/>
        <a:ext cx="1903924" cy="848041"/>
      </dsp:txXfrm>
    </dsp:sp>
    <dsp:sp modelId="{CD349FA2-8E0A-43E7-A924-1424D4DDD095}">
      <dsp:nvSpPr>
        <dsp:cNvPr id="0" name=""/>
        <dsp:cNvSpPr/>
      </dsp:nvSpPr>
      <dsp:spPr>
        <a:xfrm rot="5400000">
          <a:off x="3393695" y="671486"/>
          <a:ext cx="751836" cy="3547872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 err="1"/>
            <a:t>Triển</a:t>
          </a:r>
          <a:r>
            <a:rPr lang="en-US" sz="2200" kern="1200" dirty="0"/>
            <a:t> </a:t>
          </a:r>
          <a:r>
            <a:rPr lang="en-US" sz="2200" kern="1200" dirty="0" err="1"/>
            <a:t>khai</a:t>
          </a:r>
          <a:r>
            <a:rPr lang="en-US" sz="2200" kern="1200" dirty="0"/>
            <a:t> </a:t>
          </a:r>
          <a:r>
            <a:rPr lang="en-US" sz="2200" kern="1200" dirty="0" err="1"/>
            <a:t>và</a:t>
          </a:r>
          <a:r>
            <a:rPr lang="en-US" sz="2200" kern="1200" dirty="0"/>
            <a:t> </a:t>
          </a:r>
          <a:r>
            <a:rPr lang="en-US" sz="2200" kern="1200" dirty="0" err="1"/>
            <a:t>thực</a:t>
          </a:r>
          <a:r>
            <a:rPr lang="en-US" sz="2200" kern="1200" dirty="0"/>
            <a:t> </a:t>
          </a:r>
          <a:r>
            <a:rPr lang="en-US" sz="2200" kern="1200" dirty="0" err="1"/>
            <a:t>nghiệm</a:t>
          </a:r>
          <a:endParaRPr lang="en-US" sz="2200" kern="1200" dirty="0"/>
        </a:p>
      </dsp:txBody>
      <dsp:txXfrm rot="-5400000">
        <a:off x="1995677" y="2106206"/>
        <a:ext cx="3511170" cy="678432"/>
      </dsp:txXfrm>
    </dsp:sp>
    <dsp:sp modelId="{25000117-329C-43C1-885D-C8B8EB0EEDAF}">
      <dsp:nvSpPr>
        <dsp:cNvPr id="0" name=""/>
        <dsp:cNvSpPr/>
      </dsp:nvSpPr>
      <dsp:spPr>
        <a:xfrm>
          <a:off x="0" y="1975524"/>
          <a:ext cx="1995678" cy="939795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3</a:t>
          </a:r>
        </a:p>
      </dsp:txBody>
      <dsp:txXfrm>
        <a:off x="45877" y="2021401"/>
        <a:ext cx="1903924" cy="848041"/>
      </dsp:txXfrm>
    </dsp:sp>
    <dsp:sp modelId="{7E8D654B-6AB1-4530-BBF1-D3A33F0EFC7C}">
      <dsp:nvSpPr>
        <dsp:cNvPr id="0" name=""/>
        <dsp:cNvSpPr/>
      </dsp:nvSpPr>
      <dsp:spPr>
        <a:xfrm rot="5400000">
          <a:off x="3393695" y="1658272"/>
          <a:ext cx="751836" cy="3547872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200" kern="1200" dirty="0" err="1"/>
            <a:t>Kết</a:t>
          </a:r>
          <a:r>
            <a:rPr lang="en-US" sz="2200" kern="1200" dirty="0"/>
            <a:t> </a:t>
          </a:r>
          <a:r>
            <a:rPr lang="en-US" sz="2200" kern="1200" dirty="0" err="1"/>
            <a:t>luận</a:t>
          </a:r>
          <a:r>
            <a:rPr lang="en-US" sz="2200" kern="1200" dirty="0"/>
            <a:t> </a:t>
          </a:r>
          <a:r>
            <a:rPr lang="en-US" sz="2200" kern="1200" dirty="0" err="1"/>
            <a:t>và</a:t>
          </a:r>
          <a:r>
            <a:rPr lang="en-US" sz="2200" kern="1200" dirty="0"/>
            <a:t> </a:t>
          </a:r>
          <a:r>
            <a:rPr lang="en-US" sz="2200" kern="1200" dirty="0" err="1"/>
            <a:t>hướng</a:t>
          </a:r>
          <a:r>
            <a:rPr lang="en-US" sz="2200" kern="1200" dirty="0"/>
            <a:t> </a:t>
          </a:r>
          <a:r>
            <a:rPr lang="en-US" sz="2200" kern="1200" dirty="0" err="1"/>
            <a:t>phát</a:t>
          </a:r>
          <a:r>
            <a:rPr lang="en-US" sz="2200" kern="1200" dirty="0"/>
            <a:t> </a:t>
          </a:r>
          <a:r>
            <a:rPr lang="en-US" sz="2200" kern="1200" dirty="0" err="1"/>
            <a:t>triển</a:t>
          </a:r>
          <a:endParaRPr lang="en-US" sz="2200" kern="1200" dirty="0"/>
        </a:p>
      </dsp:txBody>
      <dsp:txXfrm rot="-5400000">
        <a:off x="1995677" y="3092992"/>
        <a:ext cx="3511170" cy="678432"/>
      </dsp:txXfrm>
    </dsp:sp>
    <dsp:sp modelId="{70CBFDA7-EDFF-4551-99B9-ACD152F183C9}">
      <dsp:nvSpPr>
        <dsp:cNvPr id="0" name=""/>
        <dsp:cNvSpPr/>
      </dsp:nvSpPr>
      <dsp:spPr>
        <a:xfrm>
          <a:off x="0" y="2962310"/>
          <a:ext cx="1995678" cy="93979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4</a:t>
          </a:r>
        </a:p>
      </dsp:txBody>
      <dsp:txXfrm>
        <a:off x="45877" y="3008187"/>
        <a:ext cx="1903924" cy="848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Trong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bối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cảnh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xã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hội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phát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triển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ngày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nay, ô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nhiễm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đang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là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một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vấn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đề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nghiêm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trọng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và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dành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được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rất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nhiều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sự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quan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tâm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từ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trong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và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ngoài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nước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Tại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thành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phố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lớn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như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Hà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Nội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hay TP. HCM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đang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phải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đối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mặt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với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mức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độ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ô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nhiễm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cao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do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sự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xả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thải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của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nhà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máy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hay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thải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tới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từ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thiết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bị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giao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được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lưu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 Do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đó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việc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giám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sát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và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cảnh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báo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với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những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nơi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đang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xảy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ra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vấn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đề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ô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nhiễm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đang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là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vấn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đề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rất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cấp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thiết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Đồ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án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này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hướng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tới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việc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xây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dựng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một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hệ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thống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nhằm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giúp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giám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sát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và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cảnh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báo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chất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lượng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tại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một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địa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điểm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cụ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thể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tới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người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dung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một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chính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xác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và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hiệu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quả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13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21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23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5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49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05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1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50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Thực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tế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hiện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nay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tại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Việt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Nam,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chính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phủ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cũng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đang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xây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dựng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những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hệ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thống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quan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trắc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chất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lượng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Tiêu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biểu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như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trạm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theo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dõi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dữ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liệu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môi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trường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được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đặt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tại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tỉnh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thành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trên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khắp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cả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nước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 Theo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như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thống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kê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hiện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nay,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đã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có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tổng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cộng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52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trạm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đo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lường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chất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lượng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môi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trường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quốc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gia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đnag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được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triển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khai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và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hoạt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động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tiến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hành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đo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lường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số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về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Bụi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mịn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NO2, O3, SO2. </a:t>
            </a:r>
          </a:p>
          <a:p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Tuy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nhiên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hệ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thống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này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được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xây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dựng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để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đo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lường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các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số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môi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trường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của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cả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một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vực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lớn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phù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hợp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để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dụng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với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mục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đích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theo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dõi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chất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lượng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không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khí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tại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địa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điểm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cụ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thể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của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người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dung. Do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đó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em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đã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nghiên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cứu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để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phát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triển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một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dự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án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để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có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thể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phù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hợp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với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nhu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cầu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dụng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của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mỗi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một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người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sử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dụng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8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IoT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lường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r>
              <a:rPr lang="en-US" dirty="0"/>
              <a:t>, </a:t>
            </a:r>
            <a:r>
              <a:rPr lang="en-US" dirty="0" err="1"/>
              <a:t>nồng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gas </a:t>
            </a:r>
            <a:r>
              <a:rPr lang="en-US" dirty="0" err="1"/>
              <a:t>và</a:t>
            </a:r>
            <a:r>
              <a:rPr lang="en-US" dirty="0"/>
              <a:t> CO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.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.</a:t>
            </a:r>
          </a:p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2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server,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server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server. Server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dung,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1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6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usecase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5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4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9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05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7/17/2024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761680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28600" y="4237567"/>
            <a:ext cx="10668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62100" y="4237567"/>
            <a:ext cx="14478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76600" y="4237567"/>
            <a:ext cx="10668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5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7/17/2024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7/17/2024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7/17/2024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3" r:id="rId5"/>
    <p:sldLayoutId id="2147483676" r:id="rId6"/>
    <p:sldLayoutId id="2147483679" r:id="rId7"/>
    <p:sldLayoutId id="2147483680" r:id="rId8"/>
    <p:sldLayoutId id="2147483681" r:id="rId9"/>
    <p:sldLayoutId id="2147483682" r:id="rId10"/>
    <p:sldLayoutId id="2147483684" r:id="rId11"/>
    <p:sldLayoutId id="214748368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39.180.135.86:8080/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C9F105-3BBF-2379-FAA3-0EF45422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BE0D7-D195-6FF2-EFC3-FC77484E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AABCB-1CD4-C68E-B4D6-480DED92C4F1}"/>
              </a:ext>
            </a:extLst>
          </p:cNvPr>
          <p:cNvSpPr txBox="1"/>
          <p:nvPr/>
        </p:nvSpPr>
        <p:spPr>
          <a:xfrm>
            <a:off x="2504730" y="5709086"/>
            <a:ext cx="642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39D74-4ACE-7026-7E78-B5AA31C2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337" y="931727"/>
            <a:ext cx="6188203" cy="47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C9F105-3BBF-2379-FAA3-0EF45422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BE0D7-D195-6FF2-EFC3-FC77484E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2.4.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144ED-F33E-A457-39C1-C9734E2B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11" y="837848"/>
            <a:ext cx="6686072" cy="54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4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A5562-A97E-EDB4-8EBD-0267DFCBF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8A47085C-5329-0345-F36C-149AF3D76D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BCAA7AF2-88CA-DCBD-A81C-4E3B116B82C7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3.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34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3.1</a:t>
            </a:r>
            <a:r>
              <a:rPr lang="en-US" dirty="0"/>
              <a:t>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80675-8EAE-F796-BB35-E603160F4355}"/>
              </a:ext>
            </a:extLst>
          </p:cNvPr>
          <p:cNvSpPr txBox="1"/>
          <p:nvPr/>
        </p:nvSpPr>
        <p:spPr>
          <a:xfrm>
            <a:off x="468630" y="1668780"/>
            <a:ext cx="69151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phục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nhận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,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VPS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địa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http://139.180.135.86:8080/index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username “</a:t>
            </a:r>
            <a:r>
              <a:rPr lang="en-US" sz="2400" dirty="0" err="1"/>
              <a:t>khanh</a:t>
            </a:r>
            <a:r>
              <a:rPr lang="en-US" sz="2400" dirty="0"/>
              <a:t>” </a:t>
            </a:r>
            <a:r>
              <a:rPr lang="en-US" sz="2400" dirty="0" err="1"/>
              <a:t>và</a:t>
            </a:r>
            <a:r>
              <a:rPr lang="en-US" sz="2400" dirty="0"/>
              <a:t> password “</a:t>
            </a:r>
            <a:r>
              <a:rPr lang="en-US" sz="2400" dirty="0" err="1"/>
              <a:t>khanh</a:t>
            </a:r>
            <a:r>
              <a:rPr lang="en-US" sz="2400" dirty="0"/>
              <a:t>”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vai</a:t>
            </a:r>
            <a:r>
              <a:rPr lang="en-US" sz="2400" dirty="0"/>
              <a:t> </a:t>
            </a:r>
            <a:r>
              <a:rPr lang="en-US" sz="2400" dirty="0" err="1"/>
              <a:t>trò</a:t>
            </a:r>
            <a:r>
              <a:rPr lang="en-US" sz="2400" dirty="0"/>
              <a:t> admin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84AA1-811B-BC38-DAE3-3847B2778F5F}"/>
              </a:ext>
            </a:extLst>
          </p:cNvPr>
          <p:cNvSpPr txBox="1"/>
          <p:nvPr/>
        </p:nvSpPr>
        <p:spPr>
          <a:xfrm>
            <a:off x="320040" y="1223010"/>
            <a:ext cx="368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Triển</a:t>
            </a:r>
            <a:r>
              <a:rPr lang="en-US" sz="2800" b="1" dirty="0"/>
              <a:t> </a:t>
            </a:r>
            <a:r>
              <a:rPr lang="en-US" sz="2800" b="1" dirty="0" err="1"/>
              <a:t>khai</a:t>
            </a:r>
            <a:r>
              <a:rPr lang="en-US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6004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</a:t>
            </a:r>
            <a:r>
              <a:rPr lang="en-US" dirty="0"/>
              <a:t>1.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4D60E-2CD8-9AC1-183E-A68131DBE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3" y="1235190"/>
            <a:ext cx="7800213" cy="4387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AB44D3-8874-78E8-6F98-6B9893AF8A18}"/>
              </a:ext>
            </a:extLst>
          </p:cNvPr>
          <p:cNvSpPr txBox="1"/>
          <p:nvPr/>
        </p:nvSpPr>
        <p:spPr>
          <a:xfrm>
            <a:off x="2188083" y="5765708"/>
            <a:ext cx="672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dõi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33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</a:t>
            </a:r>
            <a:r>
              <a:rPr lang="en-US" dirty="0"/>
              <a:t>1.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B44D3-8874-78E8-6F98-6B9893AF8A18}"/>
              </a:ext>
            </a:extLst>
          </p:cNvPr>
          <p:cNvSpPr txBox="1"/>
          <p:nvPr/>
        </p:nvSpPr>
        <p:spPr>
          <a:xfrm>
            <a:off x="2188083" y="5765708"/>
            <a:ext cx="672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dõi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7F151-C4AB-B3F5-04E1-6B5AD859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1243013"/>
            <a:ext cx="7772400" cy="43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34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</a:t>
            </a:r>
            <a:r>
              <a:rPr lang="en-US" dirty="0"/>
              <a:t>1.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B44D3-8874-78E8-6F98-6B9893AF8A18}"/>
              </a:ext>
            </a:extLst>
          </p:cNvPr>
          <p:cNvSpPr txBox="1"/>
          <p:nvPr/>
        </p:nvSpPr>
        <p:spPr>
          <a:xfrm>
            <a:off x="2188083" y="5765708"/>
            <a:ext cx="672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tài</a:t>
            </a:r>
            <a:r>
              <a:rPr lang="en-US" sz="2400" dirty="0"/>
              <a:t> </a:t>
            </a:r>
            <a:r>
              <a:rPr lang="en-US" sz="2400" dirty="0" err="1"/>
              <a:t>khoản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25D93-3C4A-92BF-0AC2-A74C1F622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216569"/>
            <a:ext cx="8087360" cy="454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2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</a:t>
            </a:r>
            <a:r>
              <a:rPr lang="en-US" dirty="0"/>
              <a:t>1.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B44D3-8874-78E8-6F98-6B9893AF8A18}"/>
              </a:ext>
            </a:extLst>
          </p:cNvPr>
          <p:cNvSpPr txBox="1"/>
          <p:nvPr/>
        </p:nvSpPr>
        <p:spPr>
          <a:xfrm>
            <a:off x="2108073" y="5923109"/>
            <a:ext cx="672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dõi</a:t>
            </a:r>
            <a:r>
              <a:rPr lang="en-US" sz="2400" dirty="0"/>
              <a:t>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B58ED-C3DF-8FD8-9343-2CA86695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86" y="1293081"/>
            <a:ext cx="8064627" cy="45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4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</a:t>
            </a:r>
            <a:r>
              <a:rPr lang="en-US" dirty="0"/>
              <a:t>1.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B44D3-8874-78E8-6F98-6B9893AF8A18}"/>
              </a:ext>
            </a:extLst>
          </p:cNvPr>
          <p:cNvSpPr txBox="1"/>
          <p:nvPr/>
        </p:nvSpPr>
        <p:spPr>
          <a:xfrm>
            <a:off x="2188083" y="5955990"/>
            <a:ext cx="672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AC304-3809-9F21-F28C-6421A0840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" y="1300958"/>
            <a:ext cx="8001000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EED90-69CD-ECA3-7371-24A7D539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B679A6-21F8-74A2-3FB9-57B5E106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3.2.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4D110-79D8-6811-E508-84C99A995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26" y="1144786"/>
            <a:ext cx="8135553" cy="456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28" y="1392233"/>
            <a:ext cx="7642743" cy="2127504"/>
          </a:xfrm>
        </p:spPr>
        <p:txBody>
          <a:bodyPr/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0B3F8-B56E-336F-2FD1-A21510C5EE0A}"/>
              </a:ext>
            </a:extLst>
          </p:cNvPr>
          <p:cNvSpPr txBox="1"/>
          <p:nvPr/>
        </p:nvSpPr>
        <p:spPr>
          <a:xfrm>
            <a:off x="3489811" y="5920154"/>
            <a:ext cx="2193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200" b="1" dirty="0">
                <a:solidFill>
                  <a:schemeClr val="bg1"/>
                </a:solidFill>
              </a:rPr>
              <a:t>HÀ NỘI, </a:t>
            </a:r>
            <a:r>
              <a:rPr lang="vi-VN" sz="2200" b="1" dirty="0">
                <a:solidFill>
                  <a:schemeClr val="bg1"/>
                </a:solidFill>
              </a:rPr>
              <a:t>07</a:t>
            </a:r>
            <a:r>
              <a:rPr lang="x-none" sz="2200" b="1" dirty="0">
                <a:solidFill>
                  <a:schemeClr val="bg1"/>
                </a:solidFill>
              </a:rPr>
              <a:t>/2024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6377EB-3F3A-27E2-26FE-3B1D7A1C1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640562"/>
              </p:ext>
            </p:extLst>
          </p:nvPr>
        </p:nvGraphicFramePr>
        <p:xfrm>
          <a:off x="1270747" y="3980805"/>
          <a:ext cx="712262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445">
                  <a:extLst>
                    <a:ext uri="{9D8B030D-6E8A-4147-A177-3AD203B41FA5}">
                      <a16:colId xmlns:a16="http://schemas.microsoft.com/office/drawing/2014/main" val="1244740259"/>
                    </a:ext>
                  </a:extLst>
                </a:gridCol>
                <a:gridCol w="479409">
                  <a:extLst>
                    <a:ext uri="{9D8B030D-6E8A-4147-A177-3AD203B41FA5}">
                      <a16:colId xmlns:a16="http://schemas.microsoft.com/office/drawing/2014/main" val="3604672090"/>
                    </a:ext>
                  </a:extLst>
                </a:gridCol>
                <a:gridCol w="3766770">
                  <a:extLst>
                    <a:ext uri="{9D8B030D-6E8A-4147-A177-3AD203B41FA5}">
                      <a16:colId xmlns:a16="http://schemas.microsoft.com/office/drawing/2014/main" val="3919272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Sinh viên thực hiện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x-none" b="1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bg1"/>
                          </a:solidFill>
                        </a:rPr>
                        <a:t>Nguyễn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Quốc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Khanh</a:t>
                      </a:r>
                      <a:endParaRPr lang="x-non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Mã số sinh viên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20200314</a:t>
                      </a:r>
                      <a:endParaRPr lang="x-non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24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Giảng viên hướng dẫn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Phó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GS. TS.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Trương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Thị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Diệu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Linh</a:t>
                      </a:r>
                      <a:endParaRPr lang="x-non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431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Khoa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x-none" b="1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x-none" b="1" dirty="0">
                          <a:solidFill>
                            <a:schemeClr val="bg1"/>
                          </a:solidFill>
                        </a:rPr>
                        <a:t>Kỹ thuật máy tính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964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EED90-69CD-ECA3-7371-24A7D539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B679A6-21F8-74A2-3FB9-57B5E106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3.2.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C7D92-AAA9-FAB8-EEF0-8A3E5824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9489"/>
            <a:ext cx="7748128" cy="4358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1FC023-0B76-A1F0-6837-0170B2F135E5}"/>
              </a:ext>
            </a:extLst>
          </p:cNvPr>
          <p:cNvSpPr txBox="1"/>
          <p:nvPr/>
        </p:nvSpPr>
        <p:spPr>
          <a:xfrm>
            <a:off x="2203943" y="5493302"/>
            <a:ext cx="672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77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075F2-511C-F7FD-27EB-035A05D08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780D6E8F-D717-F31D-0D47-F7DB2E99F4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6D3DB00C-ADF7-0E17-2295-4F592462FA7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5200" dirty="0"/>
              <a:t>4. </a:t>
            </a:r>
            <a:r>
              <a:rPr lang="en-US" sz="5200" dirty="0" err="1"/>
              <a:t>Kết</a:t>
            </a:r>
            <a:r>
              <a:rPr lang="en-US" sz="5200" dirty="0"/>
              <a:t> </a:t>
            </a:r>
            <a:r>
              <a:rPr lang="en-US" sz="5200" dirty="0" err="1"/>
              <a:t>luận</a:t>
            </a:r>
            <a:r>
              <a:rPr lang="en-US" sz="5200" dirty="0"/>
              <a:t> </a:t>
            </a:r>
            <a:r>
              <a:rPr lang="en-US" sz="5200" dirty="0" err="1"/>
              <a:t>và</a:t>
            </a:r>
            <a:r>
              <a:rPr lang="en-US" sz="5200" dirty="0"/>
              <a:t> </a:t>
            </a:r>
            <a:r>
              <a:rPr lang="en-US" sz="5200" dirty="0" err="1"/>
              <a:t>hướng</a:t>
            </a:r>
            <a:r>
              <a:rPr lang="en-US" sz="5200" dirty="0"/>
              <a:t> </a:t>
            </a:r>
            <a:r>
              <a:rPr lang="en-US" sz="5200" dirty="0" err="1"/>
              <a:t>phát</a:t>
            </a:r>
            <a:r>
              <a:rPr lang="en-US" sz="5200" dirty="0"/>
              <a:t> </a:t>
            </a:r>
            <a:r>
              <a:rPr lang="en-US" sz="5200" dirty="0" err="1"/>
              <a:t>triển</a:t>
            </a:r>
            <a:r>
              <a:rPr lang="en-US" sz="5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893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EED90-69CD-ECA3-7371-24A7D539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B679A6-21F8-74A2-3FB9-57B5E106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x-non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1B4A9-31E9-64DD-F2FA-FDF7BDE8A660}"/>
              </a:ext>
            </a:extLst>
          </p:cNvPr>
          <p:cNvSpPr/>
          <p:nvPr/>
        </p:nvSpPr>
        <p:spPr>
          <a:xfrm>
            <a:off x="857250" y="1211580"/>
            <a:ext cx="6469380" cy="16459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33FF15-1136-759C-ECF5-4ADAE6F753AB}"/>
              </a:ext>
            </a:extLst>
          </p:cNvPr>
          <p:cNvSpPr/>
          <p:nvPr/>
        </p:nvSpPr>
        <p:spPr>
          <a:xfrm>
            <a:off x="1451610" y="931545"/>
            <a:ext cx="1680210" cy="5600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Đạt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được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8A422-9F84-3885-E310-FDA4E124CA7B}"/>
              </a:ext>
            </a:extLst>
          </p:cNvPr>
          <p:cNvSpPr txBox="1"/>
          <p:nvPr/>
        </p:nvSpPr>
        <p:spPr>
          <a:xfrm>
            <a:off x="982980" y="1520444"/>
            <a:ext cx="6343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IoT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1 </a:t>
            </a:r>
            <a:r>
              <a:rPr lang="en-US" dirty="0" err="1"/>
              <a:t>triệu</a:t>
            </a:r>
            <a:r>
              <a:rPr lang="en-US" dirty="0"/>
              <a:t> VND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6EDC4-AA30-B90C-8954-AE527DB6C22C}"/>
              </a:ext>
            </a:extLst>
          </p:cNvPr>
          <p:cNvSpPr/>
          <p:nvPr/>
        </p:nvSpPr>
        <p:spPr>
          <a:xfrm>
            <a:off x="857250" y="3683472"/>
            <a:ext cx="6469380" cy="16459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D66702-C1B9-BAC2-04DD-5C399DD751AC}"/>
              </a:ext>
            </a:extLst>
          </p:cNvPr>
          <p:cNvSpPr/>
          <p:nvPr/>
        </p:nvSpPr>
        <p:spPr>
          <a:xfrm>
            <a:off x="1451610" y="3403437"/>
            <a:ext cx="1680210" cy="5600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Điểm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yếu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8685C-EB67-05C3-9A36-78B56F570E02}"/>
              </a:ext>
            </a:extLst>
          </p:cNvPr>
          <p:cNvSpPr txBox="1"/>
          <p:nvPr/>
        </p:nvSpPr>
        <p:spPr>
          <a:xfrm>
            <a:off x="982980" y="3992336"/>
            <a:ext cx="634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8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EED90-69CD-ECA3-7371-24A7D539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B679A6-21F8-74A2-3FB9-57B5E106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4.2.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x-non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1B4A9-31E9-64DD-F2FA-FDF7BDE8A660}"/>
              </a:ext>
            </a:extLst>
          </p:cNvPr>
          <p:cNvSpPr/>
          <p:nvPr/>
        </p:nvSpPr>
        <p:spPr>
          <a:xfrm>
            <a:off x="857250" y="1211579"/>
            <a:ext cx="6663690" cy="219185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33FF15-1136-759C-ECF5-4ADAE6F753AB}"/>
              </a:ext>
            </a:extLst>
          </p:cNvPr>
          <p:cNvSpPr/>
          <p:nvPr/>
        </p:nvSpPr>
        <p:spPr>
          <a:xfrm>
            <a:off x="1451610" y="931545"/>
            <a:ext cx="1680210" cy="5600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Thiết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bị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8A422-9F84-3885-E310-FDA4E124CA7B}"/>
              </a:ext>
            </a:extLst>
          </p:cNvPr>
          <p:cNvSpPr txBox="1"/>
          <p:nvPr/>
        </p:nvSpPr>
        <p:spPr>
          <a:xfrm>
            <a:off x="982980" y="1520444"/>
            <a:ext cx="6343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,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6EDC4-AA30-B90C-8954-AE527DB6C22C}"/>
              </a:ext>
            </a:extLst>
          </p:cNvPr>
          <p:cNvSpPr/>
          <p:nvPr/>
        </p:nvSpPr>
        <p:spPr>
          <a:xfrm>
            <a:off x="857250" y="4084662"/>
            <a:ext cx="6549390" cy="193894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D66702-C1B9-BAC2-04DD-5C399DD751AC}"/>
              </a:ext>
            </a:extLst>
          </p:cNvPr>
          <p:cNvSpPr/>
          <p:nvPr/>
        </p:nvSpPr>
        <p:spPr>
          <a:xfrm>
            <a:off x="1451610" y="3833457"/>
            <a:ext cx="1680210" cy="5600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8685C-EB67-05C3-9A36-78B56F570E02}"/>
              </a:ext>
            </a:extLst>
          </p:cNvPr>
          <p:cNvSpPr txBox="1"/>
          <p:nvPr/>
        </p:nvSpPr>
        <p:spPr>
          <a:xfrm>
            <a:off x="982980" y="4393527"/>
            <a:ext cx="6343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Mobile App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lỗi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1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4800" b="1" dirty="0">
                <a:solidFill>
                  <a:srgbClr val="FF0000"/>
                </a:solidFill>
              </a:rPr>
              <a:t>   THANK YOU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2" name="Content Placeholder 10">
            <a:extLst>
              <a:ext uri="{FF2B5EF4-FFF2-40B4-BE49-F238E27FC236}">
                <a16:creationId xmlns:a16="http://schemas.microsoft.com/office/drawing/2014/main" id="{DF12EAB3-62F5-BBC1-9173-C4202D16C94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38122341"/>
              </p:ext>
            </p:extLst>
          </p:nvPr>
        </p:nvGraphicFramePr>
        <p:xfrm>
          <a:off x="3382379" y="1709302"/>
          <a:ext cx="5543550" cy="3904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38058B-713C-07AA-C014-420B32D3DD15}"/>
              </a:ext>
            </a:extLst>
          </p:cNvPr>
          <p:cNvSpPr txBox="1"/>
          <p:nvPr/>
        </p:nvSpPr>
        <p:spPr>
          <a:xfrm>
            <a:off x="4343400" y="3087943"/>
            <a:ext cx="6858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AF30F-F582-1399-3144-C39E0DDEA96E}"/>
              </a:ext>
            </a:extLst>
          </p:cNvPr>
          <p:cNvSpPr txBox="1"/>
          <p:nvPr/>
        </p:nvSpPr>
        <p:spPr>
          <a:xfrm>
            <a:off x="5810865" y="1565173"/>
            <a:ext cx="13199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1857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914400" indent="-914400">
              <a:buAutoNum type="arabicPeriod"/>
            </a:pP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818E8-7021-579F-65F1-DCE37B75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EDF15-B496-7E20-B749-3EE3D1B4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1.1.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ô </a:t>
            </a:r>
            <a:r>
              <a:rPr lang="en-US" dirty="0" err="1"/>
              <a:t>nhiễm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endParaRPr lang="x-none" dirty="0"/>
          </a:p>
        </p:txBody>
      </p:sp>
      <p:pic>
        <p:nvPicPr>
          <p:cNvPr id="1026" name="Picture 2" descr="Ô nhiễm không khí từ các nhà máy">
            <a:extLst>
              <a:ext uri="{FF2B5EF4-FFF2-40B4-BE49-F238E27FC236}">
                <a16:creationId xmlns:a16="http://schemas.microsoft.com/office/drawing/2014/main" id="{834B91A5-CD40-3895-BACD-6A8702E5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014627"/>
            <a:ext cx="2771821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42EA65-705E-CA5F-9B7B-8B082753CCE3}"/>
              </a:ext>
            </a:extLst>
          </p:cNvPr>
          <p:cNvGrpSpPr/>
          <p:nvPr/>
        </p:nvGrpSpPr>
        <p:grpSpPr>
          <a:xfrm>
            <a:off x="3811000" y="1543248"/>
            <a:ext cx="4224290" cy="751836"/>
            <a:chOff x="1995676" y="118136"/>
            <a:chExt cx="4224290" cy="751836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7E5DA737-6EEE-EBB3-7A06-D653F6EB18CA}"/>
                </a:ext>
              </a:extLst>
            </p:cNvPr>
            <p:cNvSpPr/>
            <p:nvPr/>
          </p:nvSpPr>
          <p:spPr>
            <a:xfrm rot="5400000">
              <a:off x="3731903" y="-1618091"/>
              <a:ext cx="751836" cy="4224289"/>
            </a:xfrm>
            <a:prstGeom prst="round2SameRect">
              <a:avLst/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: Top Corners Rounded 4">
              <a:extLst>
                <a:ext uri="{FF2B5EF4-FFF2-40B4-BE49-F238E27FC236}">
                  <a16:creationId xmlns:a16="http://schemas.microsoft.com/office/drawing/2014/main" id="{42027618-95E9-2A2D-EA5B-5E496B647A64}"/>
                </a:ext>
              </a:extLst>
            </p:cNvPr>
            <p:cNvSpPr txBox="1"/>
            <p:nvPr/>
          </p:nvSpPr>
          <p:spPr>
            <a:xfrm>
              <a:off x="2121407" y="191540"/>
              <a:ext cx="4098559" cy="6784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41910" rIns="83820" bIns="41910" numCol="1" spcCol="1270" anchor="ctr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sz="2200" kern="1200" dirty="0"/>
                <a:t>Ô </a:t>
              </a:r>
              <a:r>
                <a:rPr lang="en-US" sz="2200" kern="1200" dirty="0" err="1"/>
                <a:t>nhiễm</a:t>
              </a:r>
              <a:r>
                <a:rPr lang="en-US" sz="2200" kern="1200" dirty="0"/>
                <a:t> </a:t>
              </a:r>
              <a:r>
                <a:rPr lang="en-US" sz="2200" kern="1200" dirty="0" err="1"/>
                <a:t>không</a:t>
              </a:r>
              <a:r>
                <a:rPr lang="en-US" sz="2200" kern="1200" dirty="0"/>
                <a:t> </a:t>
              </a:r>
              <a:r>
                <a:rPr lang="en-US" sz="2200" kern="1200" dirty="0" err="1"/>
                <a:t>khí</a:t>
              </a:r>
              <a:r>
                <a:rPr lang="en-US" sz="2200" kern="1200" dirty="0"/>
                <a:t> </a:t>
              </a:r>
              <a:r>
                <a:rPr lang="en-US" sz="2200" kern="1200" dirty="0" err="1"/>
                <a:t>từ</a:t>
              </a:r>
              <a:r>
                <a:rPr lang="en-US" sz="2200" kern="1200" dirty="0"/>
                <a:t> </a:t>
              </a:r>
              <a:r>
                <a:rPr lang="en-US" sz="2200" kern="1200" dirty="0" err="1"/>
                <a:t>nhà</a:t>
              </a:r>
              <a:r>
                <a:rPr lang="en-US" sz="2200" kern="1200" dirty="0"/>
                <a:t> </a:t>
              </a:r>
              <a:r>
                <a:rPr lang="en-US" sz="2200" kern="1200" dirty="0" err="1"/>
                <a:t>máy</a:t>
              </a:r>
              <a:r>
                <a:rPr lang="en-US" sz="2200" kern="1200" dirty="0"/>
                <a:t> </a:t>
              </a:r>
            </a:p>
          </p:txBody>
        </p:sp>
      </p:grpSp>
      <p:pic>
        <p:nvPicPr>
          <p:cNvPr id="1028" name="Picture 4" descr="Tác nhân chính gây ô nhân gây ô nhiễm không khí ở TP Hà Nội là hoạt động của các phương tiện giao thông, hoạt động xây dựng">
            <a:extLst>
              <a:ext uri="{FF2B5EF4-FFF2-40B4-BE49-F238E27FC236}">
                <a16:creationId xmlns:a16="http://schemas.microsoft.com/office/drawing/2014/main" id="{226C6142-8049-8BB4-86FE-0D06A553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9" y="3675173"/>
            <a:ext cx="2793222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D99CF5-3A5F-BA9E-41D0-9C1C4F706434}"/>
              </a:ext>
            </a:extLst>
          </p:cNvPr>
          <p:cNvGrpSpPr/>
          <p:nvPr/>
        </p:nvGrpSpPr>
        <p:grpSpPr>
          <a:xfrm>
            <a:off x="3811000" y="4133222"/>
            <a:ext cx="4510040" cy="751836"/>
            <a:chOff x="1995676" y="118136"/>
            <a:chExt cx="4510040" cy="751836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61A8DA40-EA04-E11F-E67E-9A242FC5D9AE}"/>
                </a:ext>
              </a:extLst>
            </p:cNvPr>
            <p:cNvSpPr/>
            <p:nvPr/>
          </p:nvSpPr>
          <p:spPr>
            <a:xfrm rot="5400000">
              <a:off x="3731903" y="-1618091"/>
              <a:ext cx="751836" cy="4224289"/>
            </a:xfrm>
            <a:prstGeom prst="round2SameRect">
              <a:avLst/>
            </a:prstGeom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Top Corners Rounded 4">
              <a:extLst>
                <a:ext uri="{FF2B5EF4-FFF2-40B4-BE49-F238E27FC236}">
                  <a16:creationId xmlns:a16="http://schemas.microsoft.com/office/drawing/2014/main" id="{0436DE0E-7E18-DBC3-9F10-1B68D4403F38}"/>
                </a:ext>
              </a:extLst>
            </p:cNvPr>
            <p:cNvSpPr txBox="1"/>
            <p:nvPr/>
          </p:nvSpPr>
          <p:spPr>
            <a:xfrm>
              <a:off x="2121407" y="191540"/>
              <a:ext cx="4384309" cy="6784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41910" rIns="83820" bIns="41910" numCol="1" spcCol="1270" anchor="ctr" anchorCtr="0">
              <a:noAutofit/>
            </a:bodyPr>
            <a:lstStyle/>
            <a:p>
              <a:pPr marL="228600" lvl="1" indent="-228600" algn="l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US" sz="2200" kern="1200" dirty="0"/>
                <a:t>Ô </a:t>
              </a:r>
              <a:r>
                <a:rPr lang="en-US" sz="2200" kern="1200" dirty="0" err="1"/>
                <a:t>nhiễm</a:t>
              </a:r>
              <a:r>
                <a:rPr lang="en-US" sz="2200" kern="1200" dirty="0"/>
                <a:t> </a:t>
              </a:r>
              <a:r>
                <a:rPr lang="en-US" sz="2200" kern="1200" dirty="0" err="1"/>
                <a:t>không</a:t>
              </a:r>
              <a:r>
                <a:rPr lang="en-US" sz="2200" kern="1200" dirty="0"/>
                <a:t> </a:t>
              </a:r>
              <a:r>
                <a:rPr lang="en-US" sz="2200" kern="1200" dirty="0" err="1"/>
                <a:t>khí</a:t>
              </a:r>
              <a:r>
                <a:rPr lang="en-US" sz="2200" kern="1200" dirty="0"/>
                <a:t> </a:t>
              </a:r>
              <a:r>
                <a:rPr lang="en-US" sz="2200" kern="1200" dirty="0" err="1"/>
                <a:t>từ</a:t>
              </a:r>
              <a:r>
                <a:rPr lang="en-US" sz="2200" dirty="0"/>
                <a:t> </a:t>
              </a:r>
              <a:r>
                <a:rPr lang="en-US" sz="2200" dirty="0" err="1"/>
                <a:t>các</a:t>
              </a:r>
              <a:r>
                <a:rPr lang="en-US" sz="2200" dirty="0"/>
                <a:t> </a:t>
              </a:r>
              <a:r>
                <a:rPr lang="en-US" sz="2200" dirty="0" err="1"/>
                <a:t>thiết</a:t>
              </a:r>
              <a:r>
                <a:rPr lang="en-US" sz="2200" dirty="0"/>
                <a:t> </a:t>
              </a:r>
              <a:r>
                <a:rPr lang="en-US" sz="2200" dirty="0" err="1"/>
                <a:t>bị</a:t>
              </a:r>
              <a:r>
                <a:rPr lang="en-US" sz="2200" dirty="0"/>
                <a:t> </a:t>
              </a:r>
              <a:r>
                <a:rPr lang="en-US" sz="2200" dirty="0" err="1"/>
                <a:t>giao</a:t>
              </a:r>
              <a:r>
                <a:rPr lang="en-US" sz="2200" dirty="0"/>
                <a:t> </a:t>
              </a:r>
              <a:r>
                <a:rPr lang="en-US" sz="2200" dirty="0" err="1"/>
                <a:t>thông</a:t>
              </a:r>
              <a:r>
                <a:rPr lang="en-US" sz="2200" dirty="0"/>
                <a:t> </a:t>
              </a:r>
              <a:r>
                <a:rPr lang="en-US" sz="2200" dirty="0" err="1"/>
                <a:t>đang</a:t>
              </a:r>
              <a:r>
                <a:rPr lang="en-US" sz="2200" dirty="0"/>
                <a:t> </a:t>
              </a:r>
              <a:r>
                <a:rPr lang="en-US" sz="2200" dirty="0" err="1"/>
                <a:t>lưu</a:t>
              </a:r>
              <a:r>
                <a:rPr lang="en-US" sz="2200" dirty="0"/>
                <a:t> </a:t>
              </a:r>
              <a:r>
                <a:rPr lang="en-US" sz="2200" dirty="0" err="1"/>
                <a:t>thông</a:t>
              </a:r>
              <a:r>
                <a:rPr lang="en-US" sz="2200" dirty="0"/>
                <a:t> </a:t>
              </a:r>
              <a:r>
                <a:rPr lang="en-US" sz="2200" kern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98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818E8-7021-579F-65F1-DCE37B75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8EDF15-B496-7E20-B749-3EE3D1B4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1.</a:t>
            </a:r>
            <a:r>
              <a:rPr lang="en-US" dirty="0"/>
              <a:t>2</a:t>
            </a:r>
            <a:r>
              <a:rPr lang="x-none" dirty="0"/>
              <a:t>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</a:t>
            </a:r>
            <a:endParaRPr lang="x-non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66E5D7-18E3-C6EB-3B8B-991792B51598}"/>
              </a:ext>
            </a:extLst>
          </p:cNvPr>
          <p:cNvSpPr txBox="1"/>
          <p:nvPr/>
        </p:nvSpPr>
        <p:spPr>
          <a:xfrm>
            <a:off x="3398316" y="1880810"/>
            <a:ext cx="6420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đo</a:t>
            </a:r>
            <a:r>
              <a:rPr lang="en-US" sz="2400" dirty="0"/>
              <a:t> </a:t>
            </a:r>
            <a:r>
              <a:rPr lang="en-US" sz="2400" dirty="0" err="1"/>
              <a:t>lường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</a:p>
          <a:p>
            <a:r>
              <a:rPr lang="en-US" sz="2400" dirty="0"/>
              <a:t>Trung </a:t>
            </a:r>
            <a:r>
              <a:rPr lang="en-US" sz="2400" dirty="0" err="1"/>
              <a:t>tâm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trắc</a:t>
            </a:r>
            <a:r>
              <a:rPr lang="en-US" sz="2400" dirty="0"/>
              <a:t>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bắc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 err="1"/>
              <a:t>khu</a:t>
            </a:r>
            <a:r>
              <a:rPr lang="en-US" sz="2400" dirty="0"/>
              <a:t> </a:t>
            </a:r>
            <a:r>
              <a:rPr lang="en-US" sz="2400" dirty="0" err="1"/>
              <a:t>vực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phố</a:t>
            </a:r>
            <a:r>
              <a:rPr lang="en-US" sz="2400" dirty="0"/>
              <a:t> </a:t>
            </a:r>
            <a:r>
              <a:rPr lang="en-US" sz="2400" dirty="0" err="1"/>
              <a:t>hà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D25104-FD68-2B75-523B-CD7D86D1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5" y="1299815"/>
            <a:ext cx="3065981" cy="44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6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C9E22-3CE5-34B2-54F8-BEAFD260E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F735ED4E-BC03-0021-2936-8F29A123F2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5DF3F5EE-7935-53F5-8346-58F18D9DA313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5200" dirty="0"/>
              <a:t>2. </a:t>
            </a:r>
            <a:r>
              <a:rPr lang="en-US" sz="5200" dirty="0" err="1"/>
              <a:t>Giới</a:t>
            </a:r>
            <a:r>
              <a:rPr lang="en-US" sz="5200" dirty="0"/>
              <a:t> </a:t>
            </a:r>
            <a:r>
              <a:rPr lang="en-US" sz="5200" dirty="0" err="1"/>
              <a:t>thiệu</a:t>
            </a:r>
            <a:r>
              <a:rPr lang="en-US" sz="5200" dirty="0"/>
              <a:t> </a:t>
            </a:r>
            <a:r>
              <a:rPr lang="en-US" sz="5200" dirty="0" err="1"/>
              <a:t>đề</a:t>
            </a:r>
            <a:r>
              <a:rPr lang="en-US" sz="5200" dirty="0"/>
              <a:t> </a:t>
            </a:r>
            <a:r>
              <a:rPr lang="en-US" sz="5200" dirty="0" err="1"/>
              <a:t>tài</a:t>
            </a:r>
            <a:r>
              <a:rPr lang="en-US" sz="5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74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C9F105-3BBF-2379-FAA3-0EF45422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BE0D7-D195-6FF2-EFC3-FC77484E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 </a:t>
            </a:r>
            <a:r>
              <a:rPr lang="x-none" dirty="0"/>
              <a:t>Tổng quan giải pháp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10A09-16BB-ED7C-1B8A-6B759789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3" y="920716"/>
            <a:ext cx="7578334" cy="4557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AABCB-1CD4-C68E-B4D6-480DED92C4F1}"/>
              </a:ext>
            </a:extLst>
          </p:cNvPr>
          <p:cNvSpPr txBox="1"/>
          <p:nvPr/>
        </p:nvSpPr>
        <p:spPr>
          <a:xfrm>
            <a:off x="3040331" y="5407281"/>
            <a:ext cx="642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8285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C9F105-3BBF-2379-FAA3-0EF45422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BE0D7-D195-6FF2-EFC3-FC77484E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0092F-5529-9A26-B3D6-8BFF5B03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39" y="1280060"/>
            <a:ext cx="7245722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73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2476</TotalTime>
  <Words>1105</Words>
  <Application>Microsoft Office PowerPoint</Application>
  <PresentationFormat>On-screen Show (4:3)</PresentationFormat>
  <Paragraphs>123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Lato</vt:lpstr>
      <vt:lpstr>Söhne</vt:lpstr>
      <vt:lpstr>Office Theme</vt:lpstr>
      <vt:lpstr>PowerPoint Presentation</vt:lpstr>
      <vt:lpstr>Phát triển hệ thống giám sát chất lượng môi trường</vt:lpstr>
      <vt:lpstr>Nội dung trình bày </vt:lpstr>
      <vt:lpstr>PowerPoint Presentation</vt:lpstr>
      <vt:lpstr>1.1. Vấn đề ô nhiễm không khí </vt:lpstr>
      <vt:lpstr>1.2. Các hệ thống giám sát hiện nay</vt:lpstr>
      <vt:lpstr>PowerPoint Presentation</vt:lpstr>
      <vt:lpstr>2.1. Tổng quan giải pháp</vt:lpstr>
      <vt:lpstr>2.2. Thiết kế phần cứng thiết bị</vt:lpstr>
      <vt:lpstr>2.3. Các chức năng của hệ thống</vt:lpstr>
      <vt:lpstr>2.4. Thiết kế cơ sở dữ liệu</vt:lpstr>
      <vt:lpstr>PowerPoint Presentation</vt:lpstr>
      <vt:lpstr>3.1. Triển khai hệ thống trên môi trường internet</vt:lpstr>
      <vt:lpstr>3.1. Triển khai hệ thống trên môi trường internet</vt:lpstr>
      <vt:lpstr>3.1. Triển khai hệ thống trên môi trường internet</vt:lpstr>
      <vt:lpstr>3.1. Triển khai hệ thống trên môi trường internet</vt:lpstr>
      <vt:lpstr>3.1. Triển khai hệ thống trên môi trường internet</vt:lpstr>
      <vt:lpstr>3.1. Triển khai hệ thống trên môi trường internet</vt:lpstr>
      <vt:lpstr>3.2. Triển khai thiết bị sử dụng ngoài thực tế</vt:lpstr>
      <vt:lpstr>3.2. Triển khai thiết bị sử dụng ngoài thực tế</vt:lpstr>
      <vt:lpstr>PowerPoint Presentation</vt:lpstr>
      <vt:lpstr>4.1. Kết luận</vt:lpstr>
      <vt:lpstr>4.2.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Khanh Nguyễn</cp:lastModifiedBy>
  <cp:revision>39</cp:revision>
  <dcterms:created xsi:type="dcterms:W3CDTF">2021-05-28T04:32:29Z</dcterms:created>
  <dcterms:modified xsi:type="dcterms:W3CDTF">2024-07-17T12:53:17Z</dcterms:modified>
</cp:coreProperties>
</file>